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3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2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068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935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34588" autoAdjust="0"/>
    <p:restoredTop sz="94683" autoAdjust="0"/>
  </p:normalViewPr>
  <p:slideViewPr>
    <p:cSldViewPr>
      <p:cViewPr>
        <p:scale>
          <a:sx n="80" d="100"/>
          <a:sy n="80" d="100"/>
        </p:scale>
        <p:origin x="-1266" y="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260" y="291098"/>
            <a:ext cx="2043500" cy="894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20" descr="/Volumes/Projekte/kompZ SI/01_CD/02_GA/Briefbogen/Word/Material/LSA-ESF.pdf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66" y="9169738"/>
            <a:ext cx="2879099" cy="49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Z:\KomZ_SI\Kompetenzfeld IV\Nachwuchsförderung\Sozial-Phänomenal Wettbewerb 2018\2019\an Mercateo verschickt\mercateo_red_300dpi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827" y="52142"/>
            <a:ext cx="2996173" cy="137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67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5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05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63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9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0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84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57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6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66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830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67" indent="0">
              <a:buNone/>
              <a:defRPr sz="2900"/>
            </a:lvl2pPr>
            <a:lvl3pPr marL="957734" indent="0">
              <a:buNone/>
              <a:defRPr sz="2500"/>
            </a:lvl3pPr>
            <a:lvl4pPr marL="1436601" indent="0">
              <a:buNone/>
              <a:defRPr sz="2100"/>
            </a:lvl4pPr>
            <a:lvl5pPr marL="1915467" indent="0">
              <a:buNone/>
              <a:defRPr sz="2100"/>
            </a:lvl5pPr>
            <a:lvl6pPr marL="2394334" indent="0">
              <a:buNone/>
              <a:defRPr sz="2100"/>
            </a:lvl6pPr>
            <a:lvl7pPr marL="2873201" indent="0">
              <a:buNone/>
              <a:defRPr sz="2100"/>
            </a:lvl7pPr>
            <a:lvl8pPr marL="3352068" indent="0">
              <a:buNone/>
              <a:defRPr sz="2100"/>
            </a:lvl8pPr>
            <a:lvl9pPr marL="3830935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56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000" t="-3000" r="-4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3" tIns="47887" rIns="95773" bIns="4788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73" tIns="47887" rIns="95773" bIns="4788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7D6D-EA63-42FD-9718-952C9F6693FA}" type="datetimeFigureOut">
              <a:rPr lang="de-DE" smtClean="0"/>
              <a:t>18.04.2019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9FF4-4FDA-43B7-8AE2-0697295A1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69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7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50" indent="-359150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9" indent="-299292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7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34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35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2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68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feld 3"/>
          <p:cNvSpPr txBox="1"/>
          <p:nvPr/>
        </p:nvSpPr>
        <p:spPr>
          <a:xfrm>
            <a:off x="692696" y="2092896"/>
            <a:ext cx="5495527" cy="2674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29663" tIns="14832" rIns="29663" bIns="1483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324"/>
              </a:spcAft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Das Poster soll folgende Punkt enthalten:</a:t>
            </a:r>
          </a:p>
          <a:p>
            <a:pPr>
              <a:lnSpc>
                <a:spcPct val="115000"/>
              </a:lnSpc>
              <a:spcAft>
                <a:spcPts val="324"/>
              </a:spcAft>
            </a:pPr>
            <a:endParaRPr lang="de-DE" sz="1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Times New Roman"/>
            </a:endParaRP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Titel der Abschlussarbeit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Name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Hochschule Fakultät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Studiengang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Überblick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Problemstellung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Vorgehensweise / Methodik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Grafische Aufbereitung / Tabelle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Ergebnisse und Diskussion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r>
              <a:rPr lang="de-DE" sz="1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/>
              </a:rPr>
              <a:t>Quellen- bzw. Literaturnachweis</a:t>
            </a: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endParaRPr lang="de-DE" sz="1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Times New Roman"/>
            </a:endParaRP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endParaRPr lang="de-DE" sz="1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Times New Roman"/>
            </a:endParaRPr>
          </a:p>
          <a:p>
            <a:pPr marL="148316" indent="-148316">
              <a:lnSpc>
                <a:spcPct val="115000"/>
              </a:lnSpc>
              <a:spcAft>
                <a:spcPts val="324"/>
              </a:spcAft>
              <a:buBlip>
                <a:blip r:embed="rId2"/>
              </a:buBlip>
            </a:pPr>
            <a:endParaRPr lang="de-DE" sz="1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62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A4-Papier (210x297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Mandy Stobbe</dc:creator>
  <cp:lastModifiedBy>Mandy Stobbe</cp:lastModifiedBy>
  <cp:revision>12</cp:revision>
  <dcterms:created xsi:type="dcterms:W3CDTF">2018-08-16T11:41:20Z</dcterms:created>
  <dcterms:modified xsi:type="dcterms:W3CDTF">2019-04-18T08:48:37Z</dcterms:modified>
</cp:coreProperties>
</file>